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72" r:id="rId3"/>
    <p:sldId id="278" r:id="rId4"/>
    <p:sldId id="281" r:id="rId5"/>
    <p:sldId id="280" r:id="rId6"/>
    <p:sldId id="274" r:id="rId7"/>
    <p:sldId id="256" r:id="rId8"/>
    <p:sldId id="258" r:id="rId9"/>
    <p:sldId id="257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75" r:id="rId20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60" y="6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C3B2A-662A-46F1-A22D-8C2BD4E56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0A1778-47E6-4CFB-97E3-6F834B1DE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2E82-9404-44FD-B447-E49E185AD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F0DFB-DFEC-4947-A19C-949EE54CB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F78B8-DEC4-483A-8D88-0853F8DA5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70517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B5500-BD16-4D2A-9CA0-545788E79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32741A-4692-4618-B587-2A0CC13F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B50A0-03E9-40EB-98FF-7DA131DD2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5C5BE-3BED-4004-90C0-FABE7E22A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0DE34-A81D-48E7-9105-4CD5A267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66596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14DD90-9578-4555-9332-413EE58D33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9AF76-3530-45DA-9BF6-A6CCDDDB46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1F9EE-B69C-4809-BCFD-9E7F75BE9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C0FB5-F0DD-4A3D-9B1C-34F4F4ED8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44A7C-2C4C-4EA6-A51E-6555FF0DF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69382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790D8-FC93-4856-A444-F54F10F82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960C4-FAAD-4BAD-A91A-313BA7B91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B4EC7-8036-454E-88C8-CF5530FBE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CEB64-AFB7-42FD-B97C-025189853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8EC93-FC25-4CFF-A1D3-A1E6458B3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11295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5B121-AF68-4D7D-845F-F857D3F2D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85DEC-8E2D-475A-81E0-782DC8D45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88D5D-9A97-4C86-A3EC-E4D798348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6B456-DA4C-4DAF-AB22-EE3851968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1980D-B688-44D8-B87A-684356580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39541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3221D-CABF-4AA2-91C1-D90EC8031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7B021-4871-4877-9E89-39370C8B99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C7A8BC-FC4B-42DD-BDAE-F312343ED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E37808-575C-410F-AD7B-CC7442AD4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34D123-F7C5-4D39-8099-FDAA3494C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846349-7AE9-41AB-9E0C-BE83FAB8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24213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88333-9326-4274-B349-D778B1A7B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BD242B-678F-42AE-9530-4219DBCE6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2BE05-BA31-40AE-B48F-BC62CD806A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B265ED-1E31-4CC7-966B-81E0B9994F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99EA57-3E76-4D4A-8979-4C32A6AB1E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2902CA-BC12-4C4C-AE1C-9028497EC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9EB94A-4309-49EA-BC1B-FB6CED27E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704C66-911D-4AC2-9867-3D15E647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70828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4A138-F793-4A18-83B1-E80D7F657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E51189-E38C-4F82-BA5C-BD8501CB5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197B8B-7897-4ABB-9C7E-87192E60E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689950-FA6F-4DFA-A6EF-621FDC09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36755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206B2A-8890-4C2C-95A1-EA7158D16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32E1F-8939-4C87-B8E1-27C2704DF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92EDE1-5345-4CCD-B11B-9C23EE626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63623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1AABA-6361-4AA9-880C-70153D01B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3FE18-B7C4-44D7-98C6-9EE27F738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B5A38-1135-4E38-AC45-CA9C38205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7512E-E5EC-4B5E-9AB4-6412B793A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C7226-4D1A-4323-8CFF-C8CD569D7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F7045C-9B3F-41DF-A4CC-1FBA7014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23280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F0A66-B28A-407D-BF0A-A847BE041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E50DA6-7B19-450E-A18F-7EB84DB113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7A506-25BE-4342-B6D8-20F0B6A4DE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8E6B4B-1CC1-4501-8610-D310EC902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1E42E2-709F-4628-A4BC-731EB16CF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8D4BEB-F910-475F-95FC-353AA9A9B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87217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DB5395-3DE1-4FAB-A655-0C81FEBDD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9EF096-8D57-41DF-9F11-FC6BBB8D66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E328B-A1A9-4BB6-81CA-5AF60DCDD0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68AB2-D059-4871-9C8A-399231CDF42A}" type="datetimeFigureOut">
              <a:rPr lang="LID4096" smtClean="0"/>
              <a:t>05/18/2019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6E48B9-2DDA-4D51-89B2-C907268CDE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5AA25-3EDD-4B39-8EEA-B72B283817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8F9A7-A8AF-4C9A-81D7-43A6CF84CF13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92549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F0FB4B-3C7D-4F94-B22D-0CE7640F8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1" t="29242" r="32759" b="2233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25485C-B70A-4977-A74C-E9FB49994E97}"/>
              </a:ext>
            </a:extLst>
          </p:cNvPr>
          <p:cNvSpPr txBox="1"/>
          <p:nvPr/>
        </p:nvSpPr>
        <p:spPr>
          <a:xfrm>
            <a:off x="5292702" y="3798268"/>
            <a:ext cx="1223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chemeClr val="accent1"/>
                </a:solidFill>
              </a:rPr>
              <a:t>145</a:t>
            </a:r>
            <a:endParaRPr lang="LID4096" sz="4800" b="1" dirty="0">
              <a:solidFill>
                <a:schemeClr val="accent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4BC1A09-5DE2-4D91-B00E-F4BE65D25AB9}"/>
              </a:ext>
            </a:extLst>
          </p:cNvPr>
          <p:cNvCxnSpPr>
            <a:cxnSpLocks/>
          </p:cNvCxnSpPr>
          <p:nvPr/>
        </p:nvCxnSpPr>
        <p:spPr>
          <a:xfrm>
            <a:off x="2684790" y="2361784"/>
            <a:ext cx="1" cy="1554608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F618A08-47D2-43ED-97FF-B1C3E74B1906}"/>
              </a:ext>
            </a:extLst>
          </p:cNvPr>
          <p:cNvCxnSpPr>
            <a:cxnSpLocks/>
          </p:cNvCxnSpPr>
          <p:nvPr/>
        </p:nvCxnSpPr>
        <p:spPr>
          <a:xfrm>
            <a:off x="3414252" y="4645854"/>
            <a:ext cx="5424948" cy="0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7EA1097-7B5D-4AE7-9BB2-8F7D233D97A1}"/>
              </a:ext>
            </a:extLst>
          </p:cNvPr>
          <p:cNvCxnSpPr>
            <a:cxnSpLocks/>
          </p:cNvCxnSpPr>
          <p:nvPr/>
        </p:nvCxnSpPr>
        <p:spPr>
          <a:xfrm>
            <a:off x="2684790" y="3916392"/>
            <a:ext cx="729462" cy="729462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27E0FD5-87F0-4E54-B235-93FC3C706E21}"/>
              </a:ext>
            </a:extLst>
          </p:cNvPr>
          <p:cNvCxnSpPr>
            <a:cxnSpLocks/>
          </p:cNvCxnSpPr>
          <p:nvPr/>
        </p:nvCxnSpPr>
        <p:spPr>
          <a:xfrm flipV="1">
            <a:off x="8848495" y="4141197"/>
            <a:ext cx="504658" cy="504657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C34573E-1298-4177-AE13-BA89C5C8AE09}"/>
              </a:ext>
            </a:extLst>
          </p:cNvPr>
          <p:cNvCxnSpPr>
            <a:cxnSpLocks/>
            <a:stCxn id="11" idx="6"/>
            <a:endCxn id="14" idx="2"/>
          </p:cNvCxnSpPr>
          <p:nvPr/>
        </p:nvCxnSpPr>
        <p:spPr>
          <a:xfrm flipV="1">
            <a:off x="9655654" y="4083021"/>
            <a:ext cx="503682" cy="4763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01ACD3E-A2B7-400A-827C-04307EB334F7}"/>
              </a:ext>
            </a:extLst>
          </p:cNvPr>
          <p:cNvGrpSpPr/>
          <p:nvPr/>
        </p:nvGrpSpPr>
        <p:grpSpPr>
          <a:xfrm>
            <a:off x="9875850" y="3814882"/>
            <a:ext cx="2451376" cy="1055965"/>
            <a:chOff x="3392622" y="1746430"/>
            <a:chExt cx="2451376" cy="105596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1CE4E8-2BE0-4391-86E5-11515AF62AA2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1334B9-C932-4A07-B89E-7BAEFA75BCA8}"/>
                </a:ext>
              </a:extLst>
            </p:cNvPr>
            <p:cNvSpPr txBox="1"/>
            <p:nvPr/>
          </p:nvSpPr>
          <p:spPr>
            <a:xfrm>
              <a:off x="3392622" y="2279175"/>
              <a:ext cx="245137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 err="1"/>
                <a:t>Senaatintori</a:t>
              </a:r>
              <a:endParaRPr lang="LID4096" sz="2800" b="1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EEB08AC-8BA9-4FDA-92CF-03E80CCBFA5F}"/>
              </a:ext>
            </a:extLst>
          </p:cNvPr>
          <p:cNvGrpSpPr/>
          <p:nvPr/>
        </p:nvGrpSpPr>
        <p:grpSpPr>
          <a:xfrm>
            <a:off x="2416651" y="1918958"/>
            <a:ext cx="3412649" cy="536278"/>
            <a:chOff x="3676108" y="1746430"/>
            <a:chExt cx="3412649" cy="53627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15ADD60-FB11-4421-8090-E50426386284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6EBC557-2098-4F07-8E0D-6D89A715E946}"/>
                </a:ext>
              </a:extLst>
            </p:cNvPr>
            <p:cNvSpPr txBox="1"/>
            <p:nvPr/>
          </p:nvSpPr>
          <p:spPr>
            <a:xfrm>
              <a:off x="3717685" y="1751192"/>
              <a:ext cx="33710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Aalto </a:t>
              </a:r>
              <a:r>
                <a:rPr lang="en-GB" sz="2800" b="1" dirty="0" err="1"/>
                <a:t>Yliopisto</a:t>
              </a:r>
              <a:endParaRPr lang="LID4096" sz="2800" b="1" dirty="0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671EC76-30C6-4FB2-A910-53C8EDD656F6}"/>
              </a:ext>
            </a:extLst>
          </p:cNvPr>
          <p:cNvCxnSpPr>
            <a:cxnSpLocks/>
          </p:cNvCxnSpPr>
          <p:nvPr/>
        </p:nvCxnSpPr>
        <p:spPr>
          <a:xfrm flipH="1">
            <a:off x="9060987" y="846138"/>
            <a:ext cx="11627" cy="2919412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CC75431-5B36-4FEF-BB0B-F494BB5DB62E}"/>
              </a:ext>
            </a:extLst>
          </p:cNvPr>
          <p:cNvCxnSpPr>
            <a:cxnSpLocks/>
          </p:cNvCxnSpPr>
          <p:nvPr/>
        </p:nvCxnSpPr>
        <p:spPr>
          <a:xfrm>
            <a:off x="9072614" y="3780846"/>
            <a:ext cx="133299" cy="120832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A0444E-AF3F-4C12-8DE6-A4B886A9673F}"/>
              </a:ext>
            </a:extLst>
          </p:cNvPr>
          <p:cNvGrpSpPr/>
          <p:nvPr/>
        </p:nvGrpSpPr>
        <p:grpSpPr>
          <a:xfrm>
            <a:off x="7061486" y="3819645"/>
            <a:ext cx="2594168" cy="536278"/>
            <a:chOff x="1618218" y="1746430"/>
            <a:chExt cx="2594168" cy="53627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318C80C-756A-4C42-AA84-231F5A061D8B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C8D90D-11D1-45E3-A4C5-9C9735C36643}"/>
                </a:ext>
              </a:extLst>
            </p:cNvPr>
            <p:cNvSpPr txBox="1"/>
            <p:nvPr/>
          </p:nvSpPr>
          <p:spPr>
            <a:xfrm>
              <a:off x="1618218" y="1751192"/>
              <a:ext cx="25621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 err="1"/>
                <a:t>Kamppi</a:t>
              </a:r>
              <a:endParaRPr lang="LID4096" sz="2800" b="1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DC08E90-A268-4D29-BF2D-997669572E94}"/>
              </a:ext>
            </a:extLst>
          </p:cNvPr>
          <p:cNvGrpSpPr/>
          <p:nvPr/>
        </p:nvGrpSpPr>
        <p:grpSpPr>
          <a:xfrm>
            <a:off x="8710792" y="406445"/>
            <a:ext cx="2276295" cy="536278"/>
            <a:chOff x="3597556" y="1746430"/>
            <a:chExt cx="2276295" cy="536278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F065E3-FF29-4F89-8350-AFEB85CEAE91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2DF2203-AC37-45BF-B47C-6E551F159C33}"/>
                </a:ext>
              </a:extLst>
            </p:cNvPr>
            <p:cNvSpPr txBox="1"/>
            <p:nvPr/>
          </p:nvSpPr>
          <p:spPr>
            <a:xfrm>
              <a:off x="3597556" y="1752959"/>
              <a:ext cx="22762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 err="1"/>
                <a:t>Pasila</a:t>
              </a:r>
              <a:endParaRPr lang="LID4096" sz="2800" b="1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E0637AD9-B89F-44DE-A2DD-192AA9D2F830}"/>
              </a:ext>
            </a:extLst>
          </p:cNvPr>
          <p:cNvSpPr txBox="1"/>
          <p:nvPr/>
        </p:nvSpPr>
        <p:spPr>
          <a:xfrm>
            <a:off x="9158404" y="1946286"/>
            <a:ext cx="1223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chemeClr val="accent6">
                    <a:lumMod val="75000"/>
                  </a:schemeClr>
                </a:solidFill>
              </a:rPr>
              <a:t>1</a:t>
            </a:r>
            <a:endParaRPr lang="LID4096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478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520FC-5883-4C88-BD16-F84ECA48B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D6E37-AE01-4DB9-8FB5-F4744F52B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4C54DFE-493E-4E3E-A868-2EA44A347B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15" t="23236" r="19787" b="38466"/>
          <a:stretch/>
        </p:blipFill>
        <p:spPr>
          <a:xfrm>
            <a:off x="21716" y="1"/>
            <a:ext cx="121702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62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C548B-9F53-4EED-8CB2-62B13AFCA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EC047-2035-47D4-A59B-27DE95324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9393ED76-606F-4A02-9059-0D835A014F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17" t="31715" r="35520" b="51724"/>
          <a:stretch/>
        </p:blipFill>
        <p:spPr>
          <a:xfrm>
            <a:off x="0" y="-5822"/>
            <a:ext cx="12192000" cy="686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349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A2BEF-9BDC-4367-A512-4F412E33F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BA5BFA-15AD-4079-BD12-4DD70A1CBA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3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26212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3172B-AE50-453D-8C13-B00368525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31705" y="4917740"/>
            <a:ext cx="2795337" cy="1603375"/>
          </a:xfrm>
        </p:spPr>
        <p:txBody>
          <a:bodyPr/>
          <a:lstStyle/>
          <a:p>
            <a:r>
              <a:rPr lang="fi-FI" dirty="0"/>
              <a:t>Huge Number</a:t>
            </a:r>
          </a:p>
          <a:p>
            <a:r>
              <a:rPr lang="fi-FI" dirty="0"/>
              <a:t>Huge Bus</a:t>
            </a:r>
          </a:p>
          <a:p>
            <a:r>
              <a:rPr lang="fi-FI" dirty="0"/>
              <a:t>Difficult to read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720003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496A6-7357-4232-9823-6112D9F2F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9326" y="925386"/>
            <a:ext cx="10515600" cy="1325563"/>
          </a:xfrm>
        </p:spPr>
        <p:txBody>
          <a:bodyPr/>
          <a:lstStyle/>
          <a:p>
            <a:pPr algn="ctr"/>
            <a:r>
              <a:rPr lang="fi-FI" dirty="0"/>
              <a:t>Basemoji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115239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D4E4B-274A-49A6-BACC-284A8E18D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64367" y="4859713"/>
            <a:ext cx="10515600" cy="1325563"/>
          </a:xfrm>
        </p:spPr>
        <p:txBody>
          <a:bodyPr/>
          <a:lstStyle/>
          <a:p>
            <a:pPr algn="ctr"/>
            <a:r>
              <a:rPr lang="fi-FI" dirty="0"/>
              <a:t>Re-define Bus Numbers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2036849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6226-AAA1-4082-820D-F9DFBB01F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fi-FI" dirty="0"/>
              <a:t>Dynamic Basemoji RouteProducts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8146550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40EB8-3251-47ED-94B8-2C1C1D9CE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66218"/>
            <a:ext cx="11999495" cy="1325563"/>
          </a:xfrm>
        </p:spPr>
        <p:txBody>
          <a:bodyPr/>
          <a:lstStyle/>
          <a:p>
            <a:r>
              <a:rPr lang="fi-FI" dirty="0"/>
              <a:t>Let’s Imagine a World with Dynamic Basemoji RouteProducts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908439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85894-2F8A-45F2-B205-37695C23B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94084"/>
            <a:ext cx="10515600" cy="5382879"/>
          </a:xfrm>
        </p:spPr>
        <p:txBody>
          <a:bodyPr>
            <a:normAutofit/>
          </a:bodyPr>
          <a:lstStyle/>
          <a:p>
            <a:r>
              <a:rPr lang="fi-FI" dirty="0"/>
              <a:t>Reittiopas (but wait, you wouldn’t actually need to do that)</a:t>
            </a:r>
          </a:p>
          <a:p>
            <a:r>
              <a:rPr lang="fi-FI" dirty="0"/>
              <a:t>Bus stop icons</a:t>
            </a:r>
          </a:p>
          <a:p>
            <a:r>
              <a:rPr lang="fi-FI" dirty="0"/>
              <a:t>Catching a bus</a:t>
            </a:r>
          </a:p>
          <a:p>
            <a:r>
              <a:rPr lang="fi-FI" dirty="0"/>
              <a:t>Inside a bus, checking when to get off</a:t>
            </a:r>
          </a:p>
          <a:p>
            <a:r>
              <a:rPr lang="fi-FI" dirty="0"/>
              <a:t>Calling a friend to say which bus you’re on</a:t>
            </a:r>
          </a:p>
          <a:p>
            <a:endParaRPr lang="fi-FI" dirty="0"/>
          </a:p>
          <a:p>
            <a:r>
              <a:rPr lang="fi-FI" dirty="0"/>
              <a:t>Screwed if you have to change lines</a:t>
            </a:r>
          </a:p>
          <a:p>
            <a:r>
              <a:rPr lang="fi-FI" dirty="0"/>
              <a:t>Screwed if you don’t know the stationCode before hand</a:t>
            </a:r>
          </a:p>
          <a:p>
            <a:r>
              <a:rPr lang="fi-FI" dirty="0"/>
              <a:t>Screwed if you can’t do division</a:t>
            </a:r>
          </a:p>
          <a:p>
            <a:endParaRPr lang="fi-FI" dirty="0"/>
          </a:p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555765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DCBF6-7612-4D2B-BCC1-19D308979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E1B56-E46C-4625-8141-8343312BA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63816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F0FB4B-3C7D-4F94-B22D-0CE7640F8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1" t="29242" r="32759" b="2233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4BC1A09-5DE2-4D91-B00E-F4BE65D25AB9}"/>
              </a:ext>
            </a:extLst>
          </p:cNvPr>
          <p:cNvCxnSpPr>
            <a:stCxn id="7" idx="2"/>
          </p:cNvCxnSpPr>
          <p:nvPr/>
        </p:nvCxnSpPr>
        <p:spPr>
          <a:xfrm flipH="1">
            <a:off x="2684790" y="2459999"/>
            <a:ext cx="4763" cy="1456393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F618A08-47D2-43ED-97FF-B1C3E74B1906}"/>
              </a:ext>
            </a:extLst>
          </p:cNvPr>
          <p:cNvCxnSpPr>
            <a:cxnSpLocks/>
          </p:cNvCxnSpPr>
          <p:nvPr/>
        </p:nvCxnSpPr>
        <p:spPr>
          <a:xfrm>
            <a:off x="3414252" y="4645854"/>
            <a:ext cx="5424948" cy="0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7EA1097-7B5D-4AE7-9BB2-8F7D233D97A1}"/>
              </a:ext>
            </a:extLst>
          </p:cNvPr>
          <p:cNvCxnSpPr>
            <a:cxnSpLocks/>
          </p:cNvCxnSpPr>
          <p:nvPr/>
        </p:nvCxnSpPr>
        <p:spPr>
          <a:xfrm>
            <a:off x="2684790" y="3916392"/>
            <a:ext cx="729462" cy="729462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27E0FD5-87F0-4E54-B235-93FC3C706E21}"/>
              </a:ext>
            </a:extLst>
          </p:cNvPr>
          <p:cNvCxnSpPr>
            <a:cxnSpLocks/>
          </p:cNvCxnSpPr>
          <p:nvPr/>
        </p:nvCxnSpPr>
        <p:spPr>
          <a:xfrm flipV="1">
            <a:off x="8848495" y="4141197"/>
            <a:ext cx="504658" cy="504657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C34573E-1298-4177-AE13-BA89C5C8AE09}"/>
              </a:ext>
            </a:extLst>
          </p:cNvPr>
          <p:cNvCxnSpPr>
            <a:cxnSpLocks/>
            <a:stCxn id="11" idx="6"/>
            <a:endCxn id="14" idx="2"/>
          </p:cNvCxnSpPr>
          <p:nvPr/>
        </p:nvCxnSpPr>
        <p:spPr>
          <a:xfrm flipV="1">
            <a:off x="9655654" y="4083021"/>
            <a:ext cx="503682" cy="4763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01ACD3E-A2B7-400A-827C-04307EB334F7}"/>
              </a:ext>
            </a:extLst>
          </p:cNvPr>
          <p:cNvGrpSpPr/>
          <p:nvPr/>
        </p:nvGrpSpPr>
        <p:grpSpPr>
          <a:xfrm>
            <a:off x="10159336" y="3814882"/>
            <a:ext cx="536278" cy="541041"/>
            <a:chOff x="3676108" y="1746430"/>
            <a:chExt cx="536278" cy="54104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1CE4E8-2BE0-4391-86E5-11515AF62AA2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1334B9-C932-4A07-B89E-7BAEFA75BCA8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LID4096" sz="2800" b="1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EEB08AC-8BA9-4FDA-92CF-03E80CCBFA5F}"/>
              </a:ext>
            </a:extLst>
          </p:cNvPr>
          <p:cNvGrpSpPr/>
          <p:nvPr/>
        </p:nvGrpSpPr>
        <p:grpSpPr>
          <a:xfrm>
            <a:off x="2416651" y="1918958"/>
            <a:ext cx="536278" cy="541041"/>
            <a:chOff x="3676108" y="1746430"/>
            <a:chExt cx="536278" cy="54104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15ADD60-FB11-4421-8090-E50426386284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6EBC557-2098-4F07-8E0D-6D89A715E946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LID4096" sz="2800" b="1" dirty="0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671EC76-30C6-4FB2-A910-53C8EDD656F6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9060986" y="936194"/>
            <a:ext cx="1" cy="2829356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CC75431-5B36-4FEF-BB0B-F494BB5DB62E}"/>
              </a:ext>
            </a:extLst>
          </p:cNvPr>
          <p:cNvCxnSpPr>
            <a:cxnSpLocks/>
          </p:cNvCxnSpPr>
          <p:nvPr/>
        </p:nvCxnSpPr>
        <p:spPr>
          <a:xfrm>
            <a:off x="9072614" y="3780846"/>
            <a:ext cx="133299" cy="120832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A0444E-AF3F-4C12-8DE6-A4B886A9673F}"/>
              </a:ext>
            </a:extLst>
          </p:cNvPr>
          <p:cNvGrpSpPr/>
          <p:nvPr/>
        </p:nvGrpSpPr>
        <p:grpSpPr>
          <a:xfrm>
            <a:off x="9119376" y="3819645"/>
            <a:ext cx="536278" cy="541041"/>
            <a:chOff x="3676108" y="1746430"/>
            <a:chExt cx="536278" cy="54104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318C80C-756A-4C42-AA84-231F5A061D8B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C8D90D-11D1-45E3-A4C5-9C9735C36643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LID4096" sz="2800" b="1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DC08E90-A268-4D29-BF2D-997669572E94}"/>
              </a:ext>
            </a:extLst>
          </p:cNvPr>
          <p:cNvGrpSpPr/>
          <p:nvPr/>
        </p:nvGrpSpPr>
        <p:grpSpPr>
          <a:xfrm>
            <a:off x="8710793" y="406445"/>
            <a:ext cx="700386" cy="536278"/>
            <a:chOff x="3597557" y="1746430"/>
            <a:chExt cx="700386" cy="536278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F065E3-FF29-4F89-8350-AFEB85CEAE91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2DF2203-AC37-45BF-B47C-6E551F159C33}"/>
                </a:ext>
              </a:extLst>
            </p:cNvPr>
            <p:cNvSpPr txBox="1"/>
            <p:nvPr/>
          </p:nvSpPr>
          <p:spPr>
            <a:xfrm>
              <a:off x="3597557" y="1752959"/>
              <a:ext cx="700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LID4096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82764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F0FB4B-3C7D-4F94-B22D-0CE7640F8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1" t="29242" r="32759" b="2233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4BC1A09-5DE2-4D91-B00E-F4BE65D25AB9}"/>
              </a:ext>
            </a:extLst>
          </p:cNvPr>
          <p:cNvCxnSpPr>
            <a:stCxn id="7" idx="2"/>
          </p:cNvCxnSpPr>
          <p:nvPr/>
        </p:nvCxnSpPr>
        <p:spPr>
          <a:xfrm flipH="1">
            <a:off x="2684790" y="2459999"/>
            <a:ext cx="4763" cy="1456393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F618A08-47D2-43ED-97FF-B1C3E74B1906}"/>
              </a:ext>
            </a:extLst>
          </p:cNvPr>
          <p:cNvCxnSpPr>
            <a:cxnSpLocks/>
          </p:cNvCxnSpPr>
          <p:nvPr/>
        </p:nvCxnSpPr>
        <p:spPr>
          <a:xfrm>
            <a:off x="3414252" y="4645854"/>
            <a:ext cx="5424948" cy="0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7EA1097-7B5D-4AE7-9BB2-8F7D233D97A1}"/>
              </a:ext>
            </a:extLst>
          </p:cNvPr>
          <p:cNvCxnSpPr>
            <a:cxnSpLocks/>
          </p:cNvCxnSpPr>
          <p:nvPr/>
        </p:nvCxnSpPr>
        <p:spPr>
          <a:xfrm>
            <a:off x="2684790" y="3916392"/>
            <a:ext cx="729462" cy="729462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27E0FD5-87F0-4E54-B235-93FC3C706E21}"/>
              </a:ext>
            </a:extLst>
          </p:cNvPr>
          <p:cNvCxnSpPr>
            <a:cxnSpLocks/>
          </p:cNvCxnSpPr>
          <p:nvPr/>
        </p:nvCxnSpPr>
        <p:spPr>
          <a:xfrm flipV="1">
            <a:off x="8848495" y="4141197"/>
            <a:ext cx="504658" cy="504657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C34573E-1298-4177-AE13-BA89C5C8AE09}"/>
              </a:ext>
            </a:extLst>
          </p:cNvPr>
          <p:cNvCxnSpPr>
            <a:cxnSpLocks/>
            <a:stCxn id="11" idx="6"/>
            <a:endCxn id="14" idx="2"/>
          </p:cNvCxnSpPr>
          <p:nvPr/>
        </p:nvCxnSpPr>
        <p:spPr>
          <a:xfrm flipV="1">
            <a:off x="9655654" y="4083021"/>
            <a:ext cx="503682" cy="4763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01ACD3E-A2B7-400A-827C-04307EB334F7}"/>
              </a:ext>
            </a:extLst>
          </p:cNvPr>
          <p:cNvGrpSpPr/>
          <p:nvPr/>
        </p:nvGrpSpPr>
        <p:grpSpPr>
          <a:xfrm>
            <a:off x="10159336" y="3814882"/>
            <a:ext cx="536278" cy="541041"/>
            <a:chOff x="3676108" y="1746430"/>
            <a:chExt cx="536278" cy="54104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1CE4E8-2BE0-4391-86E5-11515AF62AA2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1334B9-C932-4A07-B89E-7BAEFA75BCA8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LID4096" sz="2800" b="1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EEB08AC-8BA9-4FDA-92CF-03E80CCBFA5F}"/>
              </a:ext>
            </a:extLst>
          </p:cNvPr>
          <p:cNvGrpSpPr/>
          <p:nvPr/>
        </p:nvGrpSpPr>
        <p:grpSpPr>
          <a:xfrm>
            <a:off x="2416651" y="1918958"/>
            <a:ext cx="536278" cy="541041"/>
            <a:chOff x="3676108" y="1746430"/>
            <a:chExt cx="536278" cy="54104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15ADD60-FB11-4421-8090-E50426386284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6EBC557-2098-4F07-8E0D-6D89A715E946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LID4096" sz="2800" b="1" dirty="0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671EC76-30C6-4FB2-A910-53C8EDD656F6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9060986" y="936194"/>
            <a:ext cx="1" cy="2829356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CC75431-5B36-4FEF-BB0B-F494BB5DB62E}"/>
              </a:ext>
            </a:extLst>
          </p:cNvPr>
          <p:cNvCxnSpPr>
            <a:cxnSpLocks/>
          </p:cNvCxnSpPr>
          <p:nvPr/>
        </p:nvCxnSpPr>
        <p:spPr>
          <a:xfrm>
            <a:off x="9072614" y="3780846"/>
            <a:ext cx="133299" cy="120832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A0444E-AF3F-4C12-8DE6-A4B886A9673F}"/>
              </a:ext>
            </a:extLst>
          </p:cNvPr>
          <p:cNvGrpSpPr/>
          <p:nvPr/>
        </p:nvGrpSpPr>
        <p:grpSpPr>
          <a:xfrm>
            <a:off x="9119376" y="3819645"/>
            <a:ext cx="536278" cy="541041"/>
            <a:chOff x="3676108" y="1746430"/>
            <a:chExt cx="536278" cy="54104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318C80C-756A-4C42-AA84-231F5A061D8B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C8D90D-11D1-45E3-A4C5-9C9735C36643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5</a:t>
              </a:r>
              <a:endParaRPr lang="LID4096" sz="2800" b="1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DC08E90-A268-4D29-BF2D-997669572E94}"/>
              </a:ext>
            </a:extLst>
          </p:cNvPr>
          <p:cNvGrpSpPr/>
          <p:nvPr/>
        </p:nvGrpSpPr>
        <p:grpSpPr>
          <a:xfrm>
            <a:off x="8710793" y="406445"/>
            <a:ext cx="700386" cy="536278"/>
            <a:chOff x="3597557" y="1746430"/>
            <a:chExt cx="700386" cy="536278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F065E3-FF29-4F89-8350-AFEB85CEAE91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2DF2203-AC37-45BF-B47C-6E551F159C33}"/>
                </a:ext>
              </a:extLst>
            </p:cNvPr>
            <p:cNvSpPr txBox="1"/>
            <p:nvPr/>
          </p:nvSpPr>
          <p:spPr>
            <a:xfrm>
              <a:off x="3597557" y="1752959"/>
              <a:ext cx="700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LID4096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875363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F0FB4B-3C7D-4F94-B22D-0CE7640F8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1" t="29242" r="32759" b="2233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4BC1A09-5DE2-4D91-B00E-F4BE65D25AB9}"/>
              </a:ext>
            </a:extLst>
          </p:cNvPr>
          <p:cNvCxnSpPr>
            <a:stCxn id="7" idx="2"/>
          </p:cNvCxnSpPr>
          <p:nvPr/>
        </p:nvCxnSpPr>
        <p:spPr>
          <a:xfrm flipH="1">
            <a:off x="2684790" y="2459999"/>
            <a:ext cx="4763" cy="1456393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F618A08-47D2-43ED-97FF-B1C3E74B1906}"/>
              </a:ext>
            </a:extLst>
          </p:cNvPr>
          <p:cNvCxnSpPr>
            <a:cxnSpLocks/>
          </p:cNvCxnSpPr>
          <p:nvPr/>
        </p:nvCxnSpPr>
        <p:spPr>
          <a:xfrm>
            <a:off x="3414252" y="4645854"/>
            <a:ext cx="5424948" cy="0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7EA1097-7B5D-4AE7-9BB2-8F7D233D97A1}"/>
              </a:ext>
            </a:extLst>
          </p:cNvPr>
          <p:cNvCxnSpPr>
            <a:cxnSpLocks/>
          </p:cNvCxnSpPr>
          <p:nvPr/>
        </p:nvCxnSpPr>
        <p:spPr>
          <a:xfrm>
            <a:off x="2684790" y="3916392"/>
            <a:ext cx="729462" cy="729462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27E0FD5-87F0-4E54-B235-93FC3C706E21}"/>
              </a:ext>
            </a:extLst>
          </p:cNvPr>
          <p:cNvCxnSpPr>
            <a:cxnSpLocks/>
          </p:cNvCxnSpPr>
          <p:nvPr/>
        </p:nvCxnSpPr>
        <p:spPr>
          <a:xfrm flipV="1">
            <a:off x="8848495" y="4141197"/>
            <a:ext cx="504658" cy="504657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C34573E-1298-4177-AE13-BA89C5C8AE09}"/>
              </a:ext>
            </a:extLst>
          </p:cNvPr>
          <p:cNvCxnSpPr>
            <a:cxnSpLocks/>
            <a:stCxn id="11" idx="6"/>
            <a:endCxn id="14" idx="2"/>
          </p:cNvCxnSpPr>
          <p:nvPr/>
        </p:nvCxnSpPr>
        <p:spPr>
          <a:xfrm flipV="1">
            <a:off x="9655654" y="4083021"/>
            <a:ext cx="503682" cy="4763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01ACD3E-A2B7-400A-827C-04307EB334F7}"/>
              </a:ext>
            </a:extLst>
          </p:cNvPr>
          <p:cNvGrpSpPr/>
          <p:nvPr/>
        </p:nvGrpSpPr>
        <p:grpSpPr>
          <a:xfrm>
            <a:off x="10159336" y="3814882"/>
            <a:ext cx="536278" cy="541041"/>
            <a:chOff x="3676108" y="1746430"/>
            <a:chExt cx="536278" cy="54104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1CE4E8-2BE0-4391-86E5-11515AF62AA2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1334B9-C932-4A07-B89E-7BAEFA75BCA8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3</a:t>
              </a:r>
              <a:endParaRPr lang="LID4096" sz="2800" b="1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EEB08AC-8BA9-4FDA-92CF-03E80CCBFA5F}"/>
              </a:ext>
            </a:extLst>
          </p:cNvPr>
          <p:cNvGrpSpPr/>
          <p:nvPr/>
        </p:nvGrpSpPr>
        <p:grpSpPr>
          <a:xfrm>
            <a:off x="2416651" y="1918958"/>
            <a:ext cx="536278" cy="541041"/>
            <a:chOff x="3676108" y="1746430"/>
            <a:chExt cx="536278" cy="54104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15ADD60-FB11-4421-8090-E50426386284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6EBC557-2098-4F07-8E0D-6D89A715E946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7</a:t>
              </a:r>
              <a:endParaRPr lang="LID4096" sz="2800" b="1" dirty="0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671EC76-30C6-4FB2-A910-53C8EDD656F6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9060986" y="936194"/>
            <a:ext cx="1" cy="2829356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CC75431-5B36-4FEF-BB0B-F494BB5DB62E}"/>
              </a:ext>
            </a:extLst>
          </p:cNvPr>
          <p:cNvCxnSpPr>
            <a:cxnSpLocks/>
          </p:cNvCxnSpPr>
          <p:nvPr/>
        </p:nvCxnSpPr>
        <p:spPr>
          <a:xfrm>
            <a:off x="9072614" y="3780846"/>
            <a:ext cx="133299" cy="120832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A0444E-AF3F-4C12-8DE6-A4B886A9673F}"/>
              </a:ext>
            </a:extLst>
          </p:cNvPr>
          <p:cNvGrpSpPr/>
          <p:nvPr/>
        </p:nvGrpSpPr>
        <p:grpSpPr>
          <a:xfrm>
            <a:off x="9119376" y="3819645"/>
            <a:ext cx="536278" cy="541041"/>
            <a:chOff x="3676108" y="1746430"/>
            <a:chExt cx="536278" cy="54104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318C80C-756A-4C42-AA84-231F5A061D8B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C8D90D-11D1-45E3-A4C5-9C9735C36643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5</a:t>
              </a:r>
              <a:endParaRPr lang="LID4096" sz="2800" b="1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DC08E90-A268-4D29-BF2D-997669572E94}"/>
              </a:ext>
            </a:extLst>
          </p:cNvPr>
          <p:cNvGrpSpPr/>
          <p:nvPr/>
        </p:nvGrpSpPr>
        <p:grpSpPr>
          <a:xfrm>
            <a:off x="8710793" y="406445"/>
            <a:ext cx="700386" cy="536278"/>
            <a:chOff x="3597557" y="1746430"/>
            <a:chExt cx="700386" cy="536278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F065E3-FF29-4F89-8350-AFEB85CEAE91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2DF2203-AC37-45BF-B47C-6E551F159C33}"/>
                </a:ext>
              </a:extLst>
            </p:cNvPr>
            <p:cNvSpPr txBox="1"/>
            <p:nvPr/>
          </p:nvSpPr>
          <p:spPr>
            <a:xfrm>
              <a:off x="3597557" y="1752959"/>
              <a:ext cx="700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LID4096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466400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F0FB4B-3C7D-4F94-B22D-0CE7640F8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1" t="29242" r="32759" b="2233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25485C-B70A-4977-A74C-E9FB49994E97}"/>
              </a:ext>
            </a:extLst>
          </p:cNvPr>
          <p:cNvSpPr txBox="1"/>
          <p:nvPr/>
        </p:nvSpPr>
        <p:spPr>
          <a:xfrm>
            <a:off x="5292702" y="3798268"/>
            <a:ext cx="1223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chemeClr val="accent1"/>
                </a:solidFill>
              </a:rPr>
              <a:t>105</a:t>
            </a:r>
            <a:endParaRPr lang="LID4096" sz="4800" b="1" dirty="0">
              <a:solidFill>
                <a:schemeClr val="accent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4BC1A09-5DE2-4D91-B00E-F4BE65D25AB9}"/>
              </a:ext>
            </a:extLst>
          </p:cNvPr>
          <p:cNvCxnSpPr>
            <a:stCxn id="7" idx="2"/>
          </p:cNvCxnSpPr>
          <p:nvPr/>
        </p:nvCxnSpPr>
        <p:spPr>
          <a:xfrm flipH="1">
            <a:off x="2684790" y="2459999"/>
            <a:ext cx="4763" cy="1456393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F618A08-47D2-43ED-97FF-B1C3E74B1906}"/>
              </a:ext>
            </a:extLst>
          </p:cNvPr>
          <p:cNvCxnSpPr>
            <a:cxnSpLocks/>
          </p:cNvCxnSpPr>
          <p:nvPr/>
        </p:nvCxnSpPr>
        <p:spPr>
          <a:xfrm>
            <a:off x="3414252" y="4645854"/>
            <a:ext cx="5424948" cy="0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7EA1097-7B5D-4AE7-9BB2-8F7D233D97A1}"/>
              </a:ext>
            </a:extLst>
          </p:cNvPr>
          <p:cNvCxnSpPr>
            <a:cxnSpLocks/>
          </p:cNvCxnSpPr>
          <p:nvPr/>
        </p:nvCxnSpPr>
        <p:spPr>
          <a:xfrm>
            <a:off x="2684790" y="3916392"/>
            <a:ext cx="729462" cy="729462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27E0FD5-87F0-4E54-B235-93FC3C706E21}"/>
              </a:ext>
            </a:extLst>
          </p:cNvPr>
          <p:cNvCxnSpPr>
            <a:cxnSpLocks/>
          </p:cNvCxnSpPr>
          <p:nvPr/>
        </p:nvCxnSpPr>
        <p:spPr>
          <a:xfrm flipV="1">
            <a:off x="8848495" y="4141197"/>
            <a:ext cx="504658" cy="504657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C34573E-1298-4177-AE13-BA89C5C8AE09}"/>
              </a:ext>
            </a:extLst>
          </p:cNvPr>
          <p:cNvCxnSpPr>
            <a:cxnSpLocks/>
            <a:stCxn id="11" idx="6"/>
            <a:endCxn id="14" idx="2"/>
          </p:cNvCxnSpPr>
          <p:nvPr/>
        </p:nvCxnSpPr>
        <p:spPr>
          <a:xfrm flipV="1">
            <a:off x="9655654" y="4083021"/>
            <a:ext cx="503682" cy="4763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01ACD3E-A2B7-400A-827C-04307EB334F7}"/>
              </a:ext>
            </a:extLst>
          </p:cNvPr>
          <p:cNvGrpSpPr/>
          <p:nvPr/>
        </p:nvGrpSpPr>
        <p:grpSpPr>
          <a:xfrm>
            <a:off x="10159336" y="3814882"/>
            <a:ext cx="536278" cy="541041"/>
            <a:chOff x="3676108" y="1746430"/>
            <a:chExt cx="536278" cy="54104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1CE4E8-2BE0-4391-86E5-11515AF62AA2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1334B9-C932-4A07-B89E-7BAEFA75BCA8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3</a:t>
              </a:r>
              <a:endParaRPr lang="LID4096" sz="2800" b="1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EEB08AC-8BA9-4FDA-92CF-03E80CCBFA5F}"/>
              </a:ext>
            </a:extLst>
          </p:cNvPr>
          <p:cNvGrpSpPr/>
          <p:nvPr/>
        </p:nvGrpSpPr>
        <p:grpSpPr>
          <a:xfrm>
            <a:off x="2416651" y="1918958"/>
            <a:ext cx="536278" cy="541041"/>
            <a:chOff x="3676108" y="1746430"/>
            <a:chExt cx="536278" cy="54104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15ADD60-FB11-4421-8090-E50426386284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6EBC557-2098-4F07-8E0D-6D89A715E946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7</a:t>
              </a:r>
              <a:endParaRPr lang="LID4096" sz="2800" b="1" dirty="0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671EC76-30C6-4FB2-A910-53C8EDD656F6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9060986" y="936194"/>
            <a:ext cx="1" cy="2829356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CC75431-5B36-4FEF-BB0B-F494BB5DB62E}"/>
              </a:ext>
            </a:extLst>
          </p:cNvPr>
          <p:cNvCxnSpPr>
            <a:cxnSpLocks/>
          </p:cNvCxnSpPr>
          <p:nvPr/>
        </p:nvCxnSpPr>
        <p:spPr>
          <a:xfrm>
            <a:off x="9072614" y="3780846"/>
            <a:ext cx="133299" cy="120832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A0444E-AF3F-4C12-8DE6-A4B886A9673F}"/>
              </a:ext>
            </a:extLst>
          </p:cNvPr>
          <p:cNvGrpSpPr/>
          <p:nvPr/>
        </p:nvGrpSpPr>
        <p:grpSpPr>
          <a:xfrm>
            <a:off x="9119376" y="3819645"/>
            <a:ext cx="536278" cy="541041"/>
            <a:chOff x="3676108" y="1746430"/>
            <a:chExt cx="536278" cy="54104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318C80C-756A-4C42-AA84-231F5A061D8B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C8D90D-11D1-45E3-A4C5-9C9735C36643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5</a:t>
              </a:r>
              <a:endParaRPr lang="LID4096" sz="2800" b="1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DC08E90-A268-4D29-BF2D-997669572E94}"/>
              </a:ext>
            </a:extLst>
          </p:cNvPr>
          <p:cNvGrpSpPr/>
          <p:nvPr/>
        </p:nvGrpSpPr>
        <p:grpSpPr>
          <a:xfrm>
            <a:off x="8710793" y="406445"/>
            <a:ext cx="700386" cy="536278"/>
            <a:chOff x="3597557" y="1746430"/>
            <a:chExt cx="700386" cy="536278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F065E3-FF29-4F89-8350-AFEB85CEAE91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2DF2203-AC37-45BF-B47C-6E551F159C33}"/>
                </a:ext>
              </a:extLst>
            </p:cNvPr>
            <p:cNvSpPr txBox="1"/>
            <p:nvPr/>
          </p:nvSpPr>
          <p:spPr>
            <a:xfrm>
              <a:off x="3597557" y="1752959"/>
              <a:ext cx="700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LID4096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517173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F0FB4B-3C7D-4F94-B22D-0CE7640F8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1" t="29242" r="32759" b="2233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25485C-B70A-4977-A74C-E9FB49994E97}"/>
              </a:ext>
            </a:extLst>
          </p:cNvPr>
          <p:cNvSpPr txBox="1"/>
          <p:nvPr/>
        </p:nvSpPr>
        <p:spPr>
          <a:xfrm>
            <a:off x="5292702" y="3798268"/>
            <a:ext cx="1223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chemeClr val="accent1"/>
                </a:solidFill>
              </a:rPr>
              <a:t>105</a:t>
            </a:r>
            <a:endParaRPr lang="LID4096" sz="4800" b="1" dirty="0">
              <a:solidFill>
                <a:schemeClr val="accent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4BC1A09-5DE2-4D91-B00E-F4BE65D25AB9}"/>
              </a:ext>
            </a:extLst>
          </p:cNvPr>
          <p:cNvCxnSpPr>
            <a:stCxn id="7" idx="2"/>
          </p:cNvCxnSpPr>
          <p:nvPr/>
        </p:nvCxnSpPr>
        <p:spPr>
          <a:xfrm flipH="1">
            <a:off x="2684790" y="2459999"/>
            <a:ext cx="4763" cy="1456393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F618A08-47D2-43ED-97FF-B1C3E74B1906}"/>
              </a:ext>
            </a:extLst>
          </p:cNvPr>
          <p:cNvCxnSpPr>
            <a:cxnSpLocks/>
          </p:cNvCxnSpPr>
          <p:nvPr/>
        </p:nvCxnSpPr>
        <p:spPr>
          <a:xfrm>
            <a:off x="3414252" y="4645854"/>
            <a:ext cx="5424948" cy="0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7EA1097-7B5D-4AE7-9BB2-8F7D233D97A1}"/>
              </a:ext>
            </a:extLst>
          </p:cNvPr>
          <p:cNvCxnSpPr>
            <a:cxnSpLocks/>
          </p:cNvCxnSpPr>
          <p:nvPr/>
        </p:nvCxnSpPr>
        <p:spPr>
          <a:xfrm>
            <a:off x="2684790" y="3916392"/>
            <a:ext cx="729462" cy="729462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27E0FD5-87F0-4E54-B235-93FC3C706E21}"/>
              </a:ext>
            </a:extLst>
          </p:cNvPr>
          <p:cNvCxnSpPr>
            <a:cxnSpLocks/>
          </p:cNvCxnSpPr>
          <p:nvPr/>
        </p:nvCxnSpPr>
        <p:spPr>
          <a:xfrm flipV="1">
            <a:off x="8848495" y="4141197"/>
            <a:ext cx="504658" cy="504657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C34573E-1298-4177-AE13-BA89C5C8AE09}"/>
              </a:ext>
            </a:extLst>
          </p:cNvPr>
          <p:cNvCxnSpPr>
            <a:cxnSpLocks/>
            <a:stCxn id="11" idx="6"/>
            <a:endCxn id="14" idx="2"/>
          </p:cNvCxnSpPr>
          <p:nvPr/>
        </p:nvCxnSpPr>
        <p:spPr>
          <a:xfrm flipV="1">
            <a:off x="9655654" y="4083021"/>
            <a:ext cx="503682" cy="4763"/>
          </a:xfrm>
          <a:prstGeom prst="line">
            <a:avLst/>
          </a:prstGeom>
          <a:ln w="1270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01ACD3E-A2B7-400A-827C-04307EB334F7}"/>
              </a:ext>
            </a:extLst>
          </p:cNvPr>
          <p:cNvGrpSpPr/>
          <p:nvPr/>
        </p:nvGrpSpPr>
        <p:grpSpPr>
          <a:xfrm>
            <a:off x="10159336" y="3814882"/>
            <a:ext cx="536278" cy="541041"/>
            <a:chOff x="3676108" y="1746430"/>
            <a:chExt cx="536278" cy="54104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1CE4E8-2BE0-4391-86E5-11515AF62AA2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1334B9-C932-4A07-B89E-7BAEFA75BCA8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3</a:t>
              </a:r>
              <a:endParaRPr lang="LID4096" sz="2800" b="1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EEB08AC-8BA9-4FDA-92CF-03E80CCBFA5F}"/>
              </a:ext>
            </a:extLst>
          </p:cNvPr>
          <p:cNvGrpSpPr/>
          <p:nvPr/>
        </p:nvGrpSpPr>
        <p:grpSpPr>
          <a:xfrm>
            <a:off x="2416651" y="1918958"/>
            <a:ext cx="536278" cy="541041"/>
            <a:chOff x="3676108" y="1746430"/>
            <a:chExt cx="536278" cy="54104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15ADD60-FB11-4421-8090-E50426386284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6EBC557-2098-4F07-8E0D-6D89A715E946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7</a:t>
              </a:r>
              <a:endParaRPr lang="LID4096" sz="2800" b="1" dirty="0"/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671EC76-30C6-4FB2-A910-53C8EDD656F6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9060986" y="936194"/>
            <a:ext cx="1" cy="2829356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CC75431-5B36-4FEF-BB0B-F494BB5DB62E}"/>
              </a:ext>
            </a:extLst>
          </p:cNvPr>
          <p:cNvCxnSpPr>
            <a:cxnSpLocks/>
          </p:cNvCxnSpPr>
          <p:nvPr/>
        </p:nvCxnSpPr>
        <p:spPr>
          <a:xfrm>
            <a:off x="9072614" y="3780846"/>
            <a:ext cx="133299" cy="120832"/>
          </a:xfrm>
          <a:prstGeom prst="line">
            <a:avLst/>
          </a:prstGeom>
          <a:ln w="127000" cap="rnd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A0444E-AF3F-4C12-8DE6-A4B886A9673F}"/>
              </a:ext>
            </a:extLst>
          </p:cNvPr>
          <p:cNvGrpSpPr/>
          <p:nvPr/>
        </p:nvGrpSpPr>
        <p:grpSpPr>
          <a:xfrm>
            <a:off x="9119376" y="3819645"/>
            <a:ext cx="536278" cy="541041"/>
            <a:chOff x="3676108" y="1746430"/>
            <a:chExt cx="536278" cy="54104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318C80C-756A-4C42-AA84-231F5A061D8B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C8D90D-11D1-45E3-A4C5-9C9735C36643}"/>
                </a:ext>
              </a:extLst>
            </p:cNvPr>
            <p:cNvSpPr txBox="1"/>
            <p:nvPr/>
          </p:nvSpPr>
          <p:spPr>
            <a:xfrm>
              <a:off x="3717684" y="1751192"/>
              <a:ext cx="462651" cy="536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5</a:t>
              </a:r>
              <a:endParaRPr lang="LID4096" sz="2800" b="1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DC08E90-A268-4D29-BF2D-997669572E94}"/>
              </a:ext>
            </a:extLst>
          </p:cNvPr>
          <p:cNvGrpSpPr/>
          <p:nvPr/>
        </p:nvGrpSpPr>
        <p:grpSpPr>
          <a:xfrm>
            <a:off x="8710793" y="406445"/>
            <a:ext cx="700386" cy="536278"/>
            <a:chOff x="3597557" y="1746430"/>
            <a:chExt cx="700386" cy="536278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F065E3-FF29-4F89-8350-AFEB85CEAE91}"/>
                </a:ext>
              </a:extLst>
            </p:cNvPr>
            <p:cNvSpPr/>
            <p:nvPr/>
          </p:nvSpPr>
          <p:spPr>
            <a:xfrm>
              <a:off x="3676108" y="1746430"/>
              <a:ext cx="536278" cy="53627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LID4096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2DF2203-AC37-45BF-B47C-6E551F159C33}"/>
                </a:ext>
              </a:extLst>
            </p:cNvPr>
            <p:cNvSpPr txBox="1"/>
            <p:nvPr/>
          </p:nvSpPr>
          <p:spPr>
            <a:xfrm>
              <a:off x="3597557" y="1752959"/>
              <a:ext cx="7003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/>
                <a:t>11</a:t>
              </a:r>
              <a:endParaRPr lang="LID4096" sz="2800" b="1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E0637AD9-B89F-44DE-A2DD-192AA9D2F830}"/>
              </a:ext>
            </a:extLst>
          </p:cNvPr>
          <p:cNvSpPr txBox="1"/>
          <p:nvPr/>
        </p:nvSpPr>
        <p:spPr>
          <a:xfrm>
            <a:off x="9158404" y="1946286"/>
            <a:ext cx="1223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chemeClr val="accent6">
                    <a:lumMod val="75000"/>
                  </a:schemeClr>
                </a:solidFill>
              </a:rPr>
              <a:t>55</a:t>
            </a:r>
            <a:endParaRPr lang="LID4096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501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A686D-6CE0-4558-8C74-9E1B747C3F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F83D82-EFCC-435F-BADA-3078A69332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6B8B10-6D1E-468D-B025-F73930CFD9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371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24603-BF74-45C3-8A63-EF68AA1F6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181B37-E2E9-4FF0-A1DA-2F5CB07674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3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02161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A2BEF-9BDC-4367-A512-4F412E33F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BA5BFA-15AD-4079-BD12-4DD70A1CBA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3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30110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102</Words>
  <Application>Microsoft Office PowerPoint</Application>
  <PresentationFormat>Widescreen</PresentationFormat>
  <Paragraphs>36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Basemoji</vt:lpstr>
      <vt:lpstr>Re-define Bus Numbers</vt:lpstr>
      <vt:lpstr>Dynamic Basemoji RouteProducts</vt:lpstr>
      <vt:lpstr>Let’s Imagine a World with Dynamic Basemoji RouteProducts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 Jamin</dc:creator>
  <cp:lastModifiedBy>Hu Jamin</cp:lastModifiedBy>
  <cp:revision>14</cp:revision>
  <dcterms:created xsi:type="dcterms:W3CDTF">2019-05-18T05:59:44Z</dcterms:created>
  <dcterms:modified xsi:type="dcterms:W3CDTF">2019-05-18T09:55:57Z</dcterms:modified>
</cp:coreProperties>
</file>

<file path=docProps/thumbnail.jpeg>
</file>